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sldIdLst>
    <p:sldId id="259" r:id="rId4"/>
    <p:sldId id="257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 autoAdjust="0"/>
    <p:restoredTop sz="94721"/>
  </p:normalViewPr>
  <p:slideViewPr>
    <p:cSldViewPr snapToGrid="0" snapToObjects="1" showGuides="1">
      <p:cViewPr varScale="1">
        <p:scale>
          <a:sx n="116" d="100"/>
          <a:sy n="116" d="100"/>
        </p:scale>
        <p:origin x="1848" y="184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D6FD7-8ECB-6640-A5DA-2F4BC8763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5981541"/>
            <a:ext cx="4782496" cy="6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25BE7-99A7-CC4F-B9C6-D83F211C6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5981541"/>
            <a:ext cx="4782496" cy="6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FB087-FA34-0745-B20B-5632C671F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5981541"/>
            <a:ext cx="4782496" cy="6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125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65125"/>
            <a:ext cx="8064505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3F76E-6B6D-B543-B6FC-FA8D4F162C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5981541"/>
            <a:ext cx="4782496" cy="6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71510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F03DA-1B61-3040-A0D6-C632C2A01A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050" y="5985413"/>
            <a:ext cx="4793485" cy="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5EAD9-A04F-B642-ADCD-465363CDB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050" y="5985413"/>
            <a:ext cx="4793485" cy="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14D8A-3F07-5B47-A96C-7F5ED5E12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050" y="5985413"/>
            <a:ext cx="4793485" cy="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DDA01-CF77-A946-B46E-55A5378C6F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5981541"/>
            <a:ext cx="4782496" cy="6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</a:t>
            </a:r>
            <a:br>
              <a:rPr lang="en-US" dirty="0"/>
            </a:br>
            <a:r>
              <a:rPr lang="en-US" dirty="0"/>
              <a:t>POWERPOINT</a:t>
            </a:r>
            <a:br>
              <a:rPr lang="en-US" dirty="0"/>
            </a:br>
            <a:r>
              <a:rPr lang="en-US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Go to uw.edu/brand/fonts</a:t>
            </a:r>
          </a:p>
          <a:p>
            <a:r>
              <a:rPr lang="en-US"/>
              <a:t>Download three fonts: </a:t>
            </a:r>
            <a:br>
              <a:rPr lang="en-US"/>
            </a:br>
            <a:r>
              <a:rPr lang="en-US"/>
              <a:t>Encode Sans, Uni Sans, Open Sans</a:t>
            </a:r>
          </a:p>
          <a:p>
            <a:r>
              <a:rPr lang="en-US"/>
              <a:t>You may need to close PowerPoint and re-open in order to access the fonts. </a:t>
            </a:r>
          </a:p>
          <a:p>
            <a:r>
              <a:rPr lang="en-US"/>
              <a:t>All templates themes include these brand fonts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YOU WILL NEED TO INSTALL FONTS TO USE THIS TEMPLATE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 UW color palette is built into this theme.</a:t>
            </a:r>
          </a:p>
          <a:p>
            <a:r>
              <a:rPr lang="en-US"/>
              <a:t>There are three layout styles and three designs in this theme: Purple, Gold and White</a:t>
            </a:r>
          </a:p>
          <a:p>
            <a:endParaRPr lang="en-US"/>
          </a:p>
          <a:p>
            <a:r>
              <a:rPr lang="en-US"/>
              <a:t>The graphic elements, like the bar and the logos are in the Master Sheets. To edit them go to view &gt; master &gt; slide master.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POWERPOINT THEME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What defines the students and faculty of the University of Washington? Above all, it’s our belief in possibility and our unshakable optimism. It’s a connection to others, both near and far. It’s a hunger that pushes us to tackle challenges and pursue progress. It’s the conviction that together we can create a world of good. And it’s our determination to Be Boundless. Join the journey at uw.edu.  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FOR GENERAL USE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ON-BRAND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165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Encode Sans Normal Black</vt:lpstr>
      <vt:lpstr>Lucida Grande</vt:lpstr>
      <vt:lpstr>Open Sans</vt:lpstr>
      <vt:lpstr>Open Sans Light</vt:lpstr>
      <vt:lpstr>Uni Sans Regular</vt:lpstr>
      <vt:lpstr>Office Theme</vt:lpstr>
      <vt:lpstr>Custom Design</vt:lpstr>
      <vt:lpstr>1_Custom Design</vt:lpstr>
      <vt:lpstr>BRAND  POWERPOINT TEMPLATE</vt:lpstr>
      <vt:lpstr>FONTS</vt:lpstr>
      <vt:lpstr>THIS POWERPOINT THEME</vt:lpstr>
      <vt:lpstr>ON-BRAND STATEMENT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Jack Stoller</cp:lastModifiedBy>
  <cp:revision>23</cp:revision>
  <cp:lastPrinted>2016-02-10T20:19:12Z</cp:lastPrinted>
  <dcterms:created xsi:type="dcterms:W3CDTF">2014-10-14T00:51:43Z</dcterms:created>
  <dcterms:modified xsi:type="dcterms:W3CDTF">2018-02-07T22:00:04Z</dcterms:modified>
</cp:coreProperties>
</file>